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10799763" cy="1440021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807" autoAdjust="0"/>
    <p:restoredTop sz="94660"/>
  </p:normalViewPr>
  <p:slideViewPr>
    <p:cSldViewPr snapToGrid="0">
      <p:cViewPr>
        <p:scale>
          <a:sx n="83" d="100"/>
          <a:sy n="83" d="100"/>
        </p:scale>
        <p:origin x="1722" y="-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9982" y="2356703"/>
            <a:ext cx="9179799" cy="5013407"/>
          </a:xfrm>
        </p:spPr>
        <p:txBody>
          <a:bodyPr anchor="b"/>
          <a:lstStyle>
            <a:lvl1pPr algn="ctr">
              <a:defRPr sz="7087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49971" y="7563446"/>
            <a:ext cx="8099822" cy="3476717"/>
          </a:xfrm>
        </p:spPr>
        <p:txBody>
          <a:bodyPr/>
          <a:lstStyle>
            <a:lvl1pPr marL="0" indent="0" algn="ctr">
              <a:buNone/>
              <a:defRPr sz="2835"/>
            </a:lvl1pPr>
            <a:lvl2pPr marL="539999" indent="0" algn="ctr">
              <a:buNone/>
              <a:defRPr sz="2362"/>
            </a:lvl2pPr>
            <a:lvl3pPr marL="1079998" indent="0" algn="ctr">
              <a:buNone/>
              <a:defRPr sz="2126"/>
            </a:lvl3pPr>
            <a:lvl4pPr marL="1619997" indent="0" algn="ctr">
              <a:buNone/>
              <a:defRPr sz="1890"/>
            </a:lvl4pPr>
            <a:lvl5pPr marL="2159996" indent="0" algn="ctr">
              <a:buNone/>
              <a:defRPr sz="1890"/>
            </a:lvl5pPr>
            <a:lvl6pPr marL="2699995" indent="0" algn="ctr">
              <a:buNone/>
              <a:defRPr sz="1890"/>
            </a:lvl6pPr>
            <a:lvl7pPr marL="3239994" indent="0" algn="ctr">
              <a:buNone/>
              <a:defRPr sz="1890"/>
            </a:lvl7pPr>
            <a:lvl8pPr marL="3779992" indent="0" algn="ctr">
              <a:buNone/>
              <a:defRPr sz="1890"/>
            </a:lvl8pPr>
            <a:lvl9pPr marL="4319991" indent="0" algn="ctr">
              <a:buNone/>
              <a:defRPr sz="189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10932-5853-4CBC-ADE0-9DA85DC810ED}" type="datetimeFigureOut">
              <a:rPr lang="en-GB" smtClean="0"/>
              <a:t>10/02/2020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A5CA8-A8AF-4F74-8E63-50923819B5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35893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10932-5853-4CBC-ADE0-9DA85DC810ED}" type="datetimeFigureOut">
              <a:rPr lang="en-GB" smtClean="0"/>
              <a:t>10/02/2020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A5CA8-A8AF-4F74-8E63-50923819B5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00060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28581" y="766678"/>
            <a:ext cx="2328699" cy="1220351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484" y="766678"/>
            <a:ext cx="6851100" cy="1220351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10932-5853-4CBC-ADE0-9DA85DC810ED}" type="datetimeFigureOut">
              <a:rPr lang="en-GB" smtClean="0"/>
              <a:t>10/02/2020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A5CA8-A8AF-4F74-8E63-50923819B5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9113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10932-5853-4CBC-ADE0-9DA85DC810ED}" type="datetimeFigureOut">
              <a:rPr lang="en-GB" smtClean="0"/>
              <a:t>10/02/2020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A5CA8-A8AF-4F74-8E63-50923819B5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9131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859" y="3590057"/>
            <a:ext cx="9314796" cy="5990088"/>
          </a:xfrm>
        </p:spPr>
        <p:txBody>
          <a:bodyPr anchor="b"/>
          <a:lstStyle>
            <a:lvl1pPr>
              <a:defRPr sz="7087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859" y="9636813"/>
            <a:ext cx="9314796" cy="3150046"/>
          </a:xfrm>
        </p:spPr>
        <p:txBody>
          <a:bodyPr/>
          <a:lstStyle>
            <a:lvl1pPr marL="0" indent="0">
              <a:buNone/>
              <a:defRPr sz="2835">
                <a:solidFill>
                  <a:schemeClr val="tx1"/>
                </a:solidFill>
              </a:defRPr>
            </a:lvl1pPr>
            <a:lvl2pPr marL="539999" indent="0">
              <a:buNone/>
              <a:defRPr sz="2362">
                <a:solidFill>
                  <a:schemeClr val="tx1">
                    <a:tint val="75000"/>
                  </a:schemeClr>
                </a:solidFill>
              </a:defRPr>
            </a:lvl2pPr>
            <a:lvl3pPr marL="1079998" indent="0">
              <a:buNone/>
              <a:defRPr sz="2126">
                <a:solidFill>
                  <a:schemeClr val="tx1">
                    <a:tint val="75000"/>
                  </a:schemeClr>
                </a:solidFill>
              </a:defRPr>
            </a:lvl3pPr>
            <a:lvl4pPr marL="1619997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4pPr>
            <a:lvl5pPr marL="2159996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5pPr>
            <a:lvl6pPr marL="2699995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6pPr>
            <a:lvl7pPr marL="3239994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7pPr>
            <a:lvl8pPr marL="3779992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8pPr>
            <a:lvl9pPr marL="4319991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10932-5853-4CBC-ADE0-9DA85DC810ED}" type="datetimeFigureOut">
              <a:rPr lang="en-GB" smtClean="0"/>
              <a:t>10/02/2020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A5CA8-A8AF-4F74-8E63-50923819B5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54617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2484" y="3833390"/>
            <a:ext cx="4589899" cy="913680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67380" y="3833390"/>
            <a:ext cx="4589899" cy="913680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10932-5853-4CBC-ADE0-9DA85DC810ED}" type="datetimeFigureOut">
              <a:rPr lang="en-GB" smtClean="0"/>
              <a:t>10/02/2020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A5CA8-A8AF-4F74-8E63-50923819B5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38499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0" y="766681"/>
            <a:ext cx="9314796" cy="278337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3892" y="3530053"/>
            <a:ext cx="4568805" cy="1730025"/>
          </a:xfrm>
        </p:spPr>
        <p:txBody>
          <a:bodyPr anchor="b"/>
          <a:lstStyle>
            <a:lvl1pPr marL="0" indent="0">
              <a:buNone/>
              <a:defRPr sz="2835" b="1"/>
            </a:lvl1pPr>
            <a:lvl2pPr marL="539999" indent="0">
              <a:buNone/>
              <a:defRPr sz="2362" b="1"/>
            </a:lvl2pPr>
            <a:lvl3pPr marL="1079998" indent="0">
              <a:buNone/>
              <a:defRPr sz="2126" b="1"/>
            </a:lvl3pPr>
            <a:lvl4pPr marL="1619997" indent="0">
              <a:buNone/>
              <a:defRPr sz="1890" b="1"/>
            </a:lvl4pPr>
            <a:lvl5pPr marL="2159996" indent="0">
              <a:buNone/>
              <a:defRPr sz="1890" b="1"/>
            </a:lvl5pPr>
            <a:lvl6pPr marL="2699995" indent="0">
              <a:buNone/>
              <a:defRPr sz="1890" b="1"/>
            </a:lvl6pPr>
            <a:lvl7pPr marL="3239994" indent="0">
              <a:buNone/>
              <a:defRPr sz="1890" b="1"/>
            </a:lvl7pPr>
            <a:lvl8pPr marL="3779992" indent="0">
              <a:buNone/>
              <a:defRPr sz="1890" b="1"/>
            </a:lvl8pPr>
            <a:lvl9pPr marL="4319991" indent="0">
              <a:buNone/>
              <a:defRPr sz="189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3892" y="5260078"/>
            <a:ext cx="4568805" cy="773678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67381" y="3530053"/>
            <a:ext cx="4591306" cy="1730025"/>
          </a:xfrm>
        </p:spPr>
        <p:txBody>
          <a:bodyPr anchor="b"/>
          <a:lstStyle>
            <a:lvl1pPr marL="0" indent="0">
              <a:buNone/>
              <a:defRPr sz="2835" b="1"/>
            </a:lvl1pPr>
            <a:lvl2pPr marL="539999" indent="0">
              <a:buNone/>
              <a:defRPr sz="2362" b="1"/>
            </a:lvl2pPr>
            <a:lvl3pPr marL="1079998" indent="0">
              <a:buNone/>
              <a:defRPr sz="2126" b="1"/>
            </a:lvl3pPr>
            <a:lvl4pPr marL="1619997" indent="0">
              <a:buNone/>
              <a:defRPr sz="1890" b="1"/>
            </a:lvl4pPr>
            <a:lvl5pPr marL="2159996" indent="0">
              <a:buNone/>
              <a:defRPr sz="1890" b="1"/>
            </a:lvl5pPr>
            <a:lvl6pPr marL="2699995" indent="0">
              <a:buNone/>
              <a:defRPr sz="1890" b="1"/>
            </a:lvl6pPr>
            <a:lvl7pPr marL="3239994" indent="0">
              <a:buNone/>
              <a:defRPr sz="1890" b="1"/>
            </a:lvl7pPr>
            <a:lvl8pPr marL="3779992" indent="0">
              <a:buNone/>
              <a:defRPr sz="1890" b="1"/>
            </a:lvl8pPr>
            <a:lvl9pPr marL="4319991" indent="0">
              <a:buNone/>
              <a:defRPr sz="189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67381" y="5260078"/>
            <a:ext cx="4591306" cy="773678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10932-5853-4CBC-ADE0-9DA85DC810ED}" type="datetimeFigureOut">
              <a:rPr lang="en-GB" smtClean="0"/>
              <a:t>10/02/2020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A5CA8-A8AF-4F74-8E63-50923819B5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13549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10932-5853-4CBC-ADE0-9DA85DC810ED}" type="datetimeFigureOut">
              <a:rPr lang="en-GB" smtClean="0"/>
              <a:t>10/02/2020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A5CA8-A8AF-4F74-8E63-50923819B5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95321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10932-5853-4CBC-ADE0-9DA85DC810ED}" type="datetimeFigureOut">
              <a:rPr lang="en-GB" smtClean="0"/>
              <a:t>10/02/2020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A5CA8-A8AF-4F74-8E63-50923819B5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54463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0" y="960014"/>
            <a:ext cx="3483205" cy="3360050"/>
          </a:xfrm>
        </p:spPr>
        <p:txBody>
          <a:bodyPr anchor="b"/>
          <a:lstStyle>
            <a:lvl1pPr>
              <a:defRPr sz="378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1306" y="2073367"/>
            <a:ext cx="5467380" cy="10233485"/>
          </a:xfrm>
        </p:spPr>
        <p:txBody>
          <a:bodyPr/>
          <a:lstStyle>
            <a:lvl1pPr>
              <a:defRPr sz="3780"/>
            </a:lvl1pPr>
            <a:lvl2pPr>
              <a:defRPr sz="3307"/>
            </a:lvl2pPr>
            <a:lvl3pPr>
              <a:defRPr sz="2835"/>
            </a:lvl3pPr>
            <a:lvl4pPr>
              <a:defRPr sz="2362"/>
            </a:lvl4pPr>
            <a:lvl5pPr>
              <a:defRPr sz="2362"/>
            </a:lvl5pPr>
            <a:lvl6pPr>
              <a:defRPr sz="2362"/>
            </a:lvl6pPr>
            <a:lvl7pPr>
              <a:defRPr sz="2362"/>
            </a:lvl7pPr>
            <a:lvl8pPr>
              <a:defRPr sz="2362"/>
            </a:lvl8pPr>
            <a:lvl9pPr>
              <a:defRPr sz="2362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3890" y="4320064"/>
            <a:ext cx="3483205" cy="8003453"/>
          </a:xfrm>
        </p:spPr>
        <p:txBody>
          <a:bodyPr/>
          <a:lstStyle>
            <a:lvl1pPr marL="0" indent="0">
              <a:buNone/>
              <a:defRPr sz="1890"/>
            </a:lvl1pPr>
            <a:lvl2pPr marL="539999" indent="0">
              <a:buNone/>
              <a:defRPr sz="1654"/>
            </a:lvl2pPr>
            <a:lvl3pPr marL="1079998" indent="0">
              <a:buNone/>
              <a:defRPr sz="1417"/>
            </a:lvl3pPr>
            <a:lvl4pPr marL="1619997" indent="0">
              <a:buNone/>
              <a:defRPr sz="1181"/>
            </a:lvl4pPr>
            <a:lvl5pPr marL="2159996" indent="0">
              <a:buNone/>
              <a:defRPr sz="1181"/>
            </a:lvl5pPr>
            <a:lvl6pPr marL="2699995" indent="0">
              <a:buNone/>
              <a:defRPr sz="1181"/>
            </a:lvl6pPr>
            <a:lvl7pPr marL="3239994" indent="0">
              <a:buNone/>
              <a:defRPr sz="1181"/>
            </a:lvl7pPr>
            <a:lvl8pPr marL="3779992" indent="0">
              <a:buNone/>
              <a:defRPr sz="1181"/>
            </a:lvl8pPr>
            <a:lvl9pPr marL="4319991" indent="0">
              <a:buNone/>
              <a:defRPr sz="118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10932-5853-4CBC-ADE0-9DA85DC810ED}" type="datetimeFigureOut">
              <a:rPr lang="en-GB" smtClean="0"/>
              <a:t>10/02/2020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A5CA8-A8AF-4F74-8E63-50923819B5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32978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0" y="960014"/>
            <a:ext cx="3483205" cy="3360050"/>
          </a:xfrm>
        </p:spPr>
        <p:txBody>
          <a:bodyPr anchor="b"/>
          <a:lstStyle>
            <a:lvl1pPr>
              <a:defRPr sz="378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91306" y="2073367"/>
            <a:ext cx="5467380" cy="10233485"/>
          </a:xfrm>
        </p:spPr>
        <p:txBody>
          <a:bodyPr anchor="t"/>
          <a:lstStyle>
            <a:lvl1pPr marL="0" indent="0">
              <a:buNone/>
              <a:defRPr sz="3780"/>
            </a:lvl1pPr>
            <a:lvl2pPr marL="539999" indent="0">
              <a:buNone/>
              <a:defRPr sz="3307"/>
            </a:lvl2pPr>
            <a:lvl3pPr marL="1079998" indent="0">
              <a:buNone/>
              <a:defRPr sz="2835"/>
            </a:lvl3pPr>
            <a:lvl4pPr marL="1619997" indent="0">
              <a:buNone/>
              <a:defRPr sz="2362"/>
            </a:lvl4pPr>
            <a:lvl5pPr marL="2159996" indent="0">
              <a:buNone/>
              <a:defRPr sz="2362"/>
            </a:lvl5pPr>
            <a:lvl6pPr marL="2699995" indent="0">
              <a:buNone/>
              <a:defRPr sz="2362"/>
            </a:lvl6pPr>
            <a:lvl7pPr marL="3239994" indent="0">
              <a:buNone/>
              <a:defRPr sz="2362"/>
            </a:lvl7pPr>
            <a:lvl8pPr marL="3779992" indent="0">
              <a:buNone/>
              <a:defRPr sz="2362"/>
            </a:lvl8pPr>
            <a:lvl9pPr marL="4319991" indent="0">
              <a:buNone/>
              <a:defRPr sz="2362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3890" y="4320064"/>
            <a:ext cx="3483205" cy="8003453"/>
          </a:xfrm>
        </p:spPr>
        <p:txBody>
          <a:bodyPr/>
          <a:lstStyle>
            <a:lvl1pPr marL="0" indent="0">
              <a:buNone/>
              <a:defRPr sz="1890"/>
            </a:lvl1pPr>
            <a:lvl2pPr marL="539999" indent="0">
              <a:buNone/>
              <a:defRPr sz="1654"/>
            </a:lvl2pPr>
            <a:lvl3pPr marL="1079998" indent="0">
              <a:buNone/>
              <a:defRPr sz="1417"/>
            </a:lvl3pPr>
            <a:lvl4pPr marL="1619997" indent="0">
              <a:buNone/>
              <a:defRPr sz="1181"/>
            </a:lvl4pPr>
            <a:lvl5pPr marL="2159996" indent="0">
              <a:buNone/>
              <a:defRPr sz="1181"/>
            </a:lvl5pPr>
            <a:lvl6pPr marL="2699995" indent="0">
              <a:buNone/>
              <a:defRPr sz="1181"/>
            </a:lvl6pPr>
            <a:lvl7pPr marL="3239994" indent="0">
              <a:buNone/>
              <a:defRPr sz="1181"/>
            </a:lvl7pPr>
            <a:lvl8pPr marL="3779992" indent="0">
              <a:buNone/>
              <a:defRPr sz="1181"/>
            </a:lvl8pPr>
            <a:lvl9pPr marL="4319991" indent="0">
              <a:buNone/>
              <a:defRPr sz="118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10932-5853-4CBC-ADE0-9DA85DC810ED}" type="datetimeFigureOut">
              <a:rPr lang="en-GB" smtClean="0"/>
              <a:t>10/02/2020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A5CA8-A8AF-4F74-8E63-50923819B5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8147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42484" y="766681"/>
            <a:ext cx="9314796" cy="27833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2484" y="3833390"/>
            <a:ext cx="9314796" cy="91368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2484" y="13346867"/>
            <a:ext cx="2429947" cy="7666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D10932-5853-4CBC-ADE0-9DA85DC810ED}" type="datetimeFigureOut">
              <a:rPr lang="en-GB" smtClean="0"/>
              <a:t>10/02/2020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77422" y="13346867"/>
            <a:ext cx="3644920" cy="7666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7332" y="13346867"/>
            <a:ext cx="2429947" cy="7666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7A5CA8-A8AF-4F74-8E63-50923819B5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62945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079998" rtl="0" eaLnBrk="1" latinLnBrk="0" hangingPunct="1">
        <a:lnSpc>
          <a:spcPct val="90000"/>
        </a:lnSpc>
        <a:spcBef>
          <a:spcPct val="0"/>
        </a:spcBef>
        <a:buNone/>
        <a:defRPr sz="519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9999" indent="-269999" algn="l" defTabSz="1079998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3307" kern="1200">
          <a:solidFill>
            <a:schemeClr val="tx1"/>
          </a:solidFill>
          <a:latin typeface="+mn-lt"/>
          <a:ea typeface="+mn-ea"/>
          <a:cs typeface="+mn-cs"/>
        </a:defRPr>
      </a:lvl1pPr>
      <a:lvl2pPr marL="809998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2pPr>
      <a:lvl3pPr marL="1349997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362" kern="1200">
          <a:solidFill>
            <a:schemeClr val="tx1"/>
          </a:solidFill>
          <a:latin typeface="+mn-lt"/>
          <a:ea typeface="+mn-ea"/>
          <a:cs typeface="+mn-cs"/>
        </a:defRPr>
      </a:lvl3pPr>
      <a:lvl4pPr marL="1889996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4pPr>
      <a:lvl5pPr marL="2429995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5pPr>
      <a:lvl6pPr marL="2969994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6pPr>
      <a:lvl7pPr marL="3509993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7pPr>
      <a:lvl8pPr marL="4049992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8pPr>
      <a:lvl9pPr marL="4589991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1pPr>
      <a:lvl2pPr marL="539999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98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3pPr>
      <a:lvl4pPr marL="1619997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4pPr>
      <a:lvl5pPr marL="2159996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5pPr>
      <a:lvl6pPr marL="2699995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6pPr>
      <a:lvl7pPr marL="3239994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7pPr>
      <a:lvl8pPr marL="3779992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8pPr>
      <a:lvl9pPr marL="4319991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7" Type="http://schemas.openxmlformats.org/officeDocument/2006/relationships/image" Target="../media/image6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WMF"/><Relationship Id="rId5" Type="http://schemas.openxmlformats.org/officeDocument/2006/relationships/image" Target="../media/image4.WMF"/><Relationship Id="rId4" Type="http://schemas.openxmlformats.org/officeDocument/2006/relationships/image" Target="../media/image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949"/>
          <a:stretch/>
        </p:blipFill>
        <p:spPr>
          <a:xfrm>
            <a:off x="753163" y="562044"/>
            <a:ext cx="5099609" cy="3564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83" r="-9883" b="11949"/>
          <a:stretch/>
        </p:blipFill>
        <p:spPr>
          <a:xfrm>
            <a:off x="5656630" y="562036"/>
            <a:ext cx="5099609" cy="3564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949"/>
          <a:stretch/>
        </p:blipFill>
        <p:spPr>
          <a:xfrm>
            <a:off x="753163" y="3794194"/>
            <a:ext cx="5099609" cy="3564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83" r="-9883" b="11949"/>
          <a:stretch/>
        </p:blipFill>
        <p:spPr>
          <a:xfrm>
            <a:off x="5654722" y="3794194"/>
            <a:ext cx="5099609" cy="3564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255" y="7037918"/>
            <a:ext cx="5099609" cy="404759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79" r="-9879"/>
          <a:stretch/>
        </p:blipFill>
        <p:spPr>
          <a:xfrm>
            <a:off x="5654722" y="7037918"/>
            <a:ext cx="5101590" cy="4048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00785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</TotalTime>
  <Words>0</Words>
  <Application>Microsoft Office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University of Brighton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Andrei Lukashkin</dc:creator>
  <cp:lastModifiedBy>Andrei Lukashkin</cp:lastModifiedBy>
  <cp:revision>3</cp:revision>
  <dcterms:created xsi:type="dcterms:W3CDTF">2020-02-10T12:40:47Z</dcterms:created>
  <dcterms:modified xsi:type="dcterms:W3CDTF">2020-02-10T13:09:01Z</dcterms:modified>
</cp:coreProperties>
</file>