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5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 Smith" userId="ee71aa2c-312e-434c-9d7f-b348d7261c2c" providerId="ADAL" clId="{3B7DD474-D318-487C-BDCB-9D3AACFEE443}"/>
    <pc:docChg chg="custSel addSld modSld">
      <pc:chgData name="Martin Smith" userId="ee71aa2c-312e-434c-9d7f-b348d7261c2c" providerId="ADAL" clId="{3B7DD474-D318-487C-BDCB-9D3AACFEE443}" dt="2021-09-23T14:29:27.968" v="7" actId="14100"/>
      <pc:docMkLst>
        <pc:docMk/>
      </pc:docMkLst>
      <pc:sldChg chg="addSp delSp modSp add">
        <pc:chgData name="Martin Smith" userId="ee71aa2c-312e-434c-9d7f-b348d7261c2c" providerId="ADAL" clId="{3B7DD474-D318-487C-BDCB-9D3AACFEE443}" dt="2021-09-23T14:29:27.968" v="7" actId="14100"/>
        <pc:sldMkLst>
          <pc:docMk/>
          <pc:sldMk cId="1937343801" sldId="258"/>
        </pc:sldMkLst>
        <pc:spChg chg="del">
          <ac:chgData name="Martin Smith" userId="ee71aa2c-312e-434c-9d7f-b348d7261c2c" providerId="ADAL" clId="{3B7DD474-D318-487C-BDCB-9D3AACFEE443}" dt="2021-09-23T14:28:49.329" v="3" actId="478"/>
          <ac:spMkLst>
            <pc:docMk/>
            <pc:sldMk cId="1937343801" sldId="258"/>
            <ac:spMk id="2" creationId="{2E0D246A-D93E-4C20-95F7-4697FA660B27}"/>
          </ac:spMkLst>
        </pc:spChg>
        <pc:spChg chg="del">
          <ac:chgData name="Martin Smith" userId="ee71aa2c-312e-434c-9d7f-b348d7261c2c" providerId="ADAL" clId="{3B7DD474-D318-487C-BDCB-9D3AACFEE443}" dt="2021-09-23T14:28:50.500" v="4" actId="478"/>
          <ac:spMkLst>
            <pc:docMk/>
            <pc:sldMk cId="1937343801" sldId="258"/>
            <ac:spMk id="3" creationId="{AFBF4E23-93D7-4280-82D5-11271E110A45}"/>
          </ac:spMkLst>
        </pc:spChg>
        <pc:picChg chg="add del">
          <ac:chgData name="Martin Smith" userId="ee71aa2c-312e-434c-9d7f-b348d7261c2c" providerId="ADAL" clId="{3B7DD474-D318-487C-BDCB-9D3AACFEE443}" dt="2021-09-23T14:28:47.484" v="2" actId="478"/>
          <ac:picMkLst>
            <pc:docMk/>
            <pc:sldMk cId="1937343801" sldId="258"/>
            <ac:picMk id="4" creationId="{9FBEB1B9-2E20-4B95-895A-F59353902F14}"/>
          </ac:picMkLst>
        </pc:picChg>
        <pc:picChg chg="add mod">
          <ac:chgData name="Martin Smith" userId="ee71aa2c-312e-434c-9d7f-b348d7261c2c" providerId="ADAL" clId="{3B7DD474-D318-487C-BDCB-9D3AACFEE443}" dt="2021-09-23T14:29:27.968" v="7" actId="14100"/>
          <ac:picMkLst>
            <pc:docMk/>
            <pc:sldMk cId="1937343801" sldId="258"/>
            <ac:picMk id="5" creationId="{FB25E373-CD2F-4523-A527-C6495773CA2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D185F-E337-4844-88D6-69D430305C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0A51DA-6766-45B1-8021-51A4FCDA21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038593-F781-40C4-80AC-A274C55A2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65E75-1D98-4FEC-8CFE-B4D59978FF19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5F4B49-8943-4E70-98D7-A416E661F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6A670A-C157-438C-B46A-3C4EF02A9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C500F-959D-4E3A-8945-1C8222DFA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104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2C9F3C-1BB9-42C6-89D7-7224E1253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268D26-9EBD-4545-A6C4-3BD3F023C0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59905-D317-4B46-BD46-11AB141DB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65E75-1D98-4FEC-8CFE-B4D59978FF19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FBAD5F-4AD9-41CC-A576-34AC93F8F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B82FB-6ACC-4119-B51A-11C504BA3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C500F-959D-4E3A-8945-1C8222DFA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212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93E43D-9CEB-43CA-8A4B-FB125E4A1D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61BADA-63BF-4A68-BE0C-1CCDAF48DC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D3D6D-1188-4ED8-A4C7-8928AD1B3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65E75-1D98-4FEC-8CFE-B4D59978FF19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E1BD5B-F601-4A68-950C-BC7F232F6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D068AA-6DCA-47EE-B134-5A545EF18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C500F-959D-4E3A-8945-1C8222DFA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52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1356D-5742-430D-AF8A-F9F3CB744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D15E1F-4895-475E-9244-89A3FA0310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65331C-2360-4C0E-AF65-11409016C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65E75-1D98-4FEC-8CFE-B4D59978FF19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6FB67-D9F1-4C2B-A106-E4B435B19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AEB208-5749-4A9C-BF2D-E0C8CC97F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C500F-959D-4E3A-8945-1C8222DFA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1247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E1A17-DB89-45EF-ABB3-58BA88058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90C52-B2B4-4535-9748-C62C3E4A96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B3D60D-250D-4CC7-B301-D1F241A8E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65E75-1D98-4FEC-8CFE-B4D59978FF19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87B144-5E95-41F5-B488-B61C74783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CF7BC-2356-44B5-A073-8A113148E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C500F-959D-4E3A-8945-1C8222DFA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6905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B787D-A86F-4553-9A1A-06369A3B5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A1E207-4CED-44A0-A51D-8DCCF778BD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08C359-2416-4DFE-8168-7067B8DBA6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F1F51C-1E55-46D5-8C58-42DA6865C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65E75-1D98-4FEC-8CFE-B4D59978FF19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678041-0ABF-4C45-96A5-BA8ACD2A0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4B1428-19FC-4381-904E-A03310327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C500F-959D-4E3A-8945-1C8222DFA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103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56CAC-4DD3-420F-A71B-FAA56D434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D3659B-6FC2-448B-B5BE-CC8ED57764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867536-C0F2-4974-9E88-311EB6D696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753F1D-9E44-412F-8577-A29C64F9A5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C63DB3-57AD-41D0-AB3F-C67227F182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F35E86-2DBD-4987-9E1F-8F07E93D7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65E75-1D98-4FEC-8CFE-B4D59978FF19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A8B0F2-8367-4488-9146-72689ED9D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AE75B5-0509-4FCE-83CE-8BB478D25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C500F-959D-4E3A-8945-1C8222DFA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17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466BD-B435-4A44-ABAE-0F76B4FFB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829529-06CB-4032-95FE-160440437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65E75-1D98-4FEC-8CFE-B4D59978FF19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9B7331-862D-4D7D-B9ED-33EFCB819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1A263A-67E2-400F-AE11-9EFA7F75E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C500F-959D-4E3A-8945-1C8222DFA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1298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1E051A-C509-4BF8-A8D0-A4D48A8B0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65E75-1D98-4FEC-8CFE-B4D59978FF19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FCE38B-7AF0-4738-8378-ED369A8C7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592F6B-44C5-48C1-A3F3-7ACC2CF9F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C500F-959D-4E3A-8945-1C8222DFA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56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BB9E6-0410-4F3B-8D11-51E26C96B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C0B107-6A64-4002-9916-52F145E534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1DC46E-643F-4520-B4B9-5314EC4BBD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8FD1FE-C7D5-45AB-AE13-683BC2BF3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65E75-1D98-4FEC-8CFE-B4D59978FF19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40293F-228C-4C84-B99E-37EA35308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834DDF-660F-4C56-9161-666ABEA93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C500F-959D-4E3A-8945-1C8222DFA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5506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26E9B4-D053-41A0-A034-D54219A36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21FF2D-8986-44DA-B67A-F769D8715E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59C188-1850-4D7C-8BAA-74BD23E006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FBB5CC-FE5A-4402-81E2-B86DA097E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65E75-1D98-4FEC-8CFE-B4D59978FF19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8C3545-B177-4D58-8D61-BCD7EF712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CB5310-617D-4CBF-A692-E8BCA1DDE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C500F-959D-4E3A-8945-1C8222DFA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321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13768E-F445-4225-8C8A-4A5A22BFB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41FBBC-4294-4CCF-A274-DB70729208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907F31-83DA-499E-A94E-A062F0D0DE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65E75-1D98-4FEC-8CFE-B4D59978FF19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D5AFFE-9059-4E99-B027-62A36B0F47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8E5B99-0390-4812-A9A5-5581E6A564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C500F-959D-4E3A-8945-1C8222DFA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041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AC78D9D-216B-4220-AA35-2122007785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8942"/>
            <a:ext cx="12192000" cy="5120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736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B25E373-CD2F-4523-A527-C6495773CA2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635" y="268449"/>
            <a:ext cx="8296712" cy="61407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7343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4A9DA1E-1820-433B-A8F5-5935E18634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6406"/>
            <a:ext cx="12192000" cy="5125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237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43A2BC6ED660244B65A53B596B482FE" ma:contentTypeVersion="14" ma:contentTypeDescription="Create a new document." ma:contentTypeScope="" ma:versionID="ad3db6afcf19c74e5e9a19a0f136608f">
  <xsd:schema xmlns:xsd="http://www.w3.org/2001/XMLSchema" xmlns:xs="http://www.w3.org/2001/XMLSchema" xmlns:p="http://schemas.microsoft.com/office/2006/metadata/properties" xmlns:ns3="b80aac87-0d98-49ad-b5ec-1f783f119aeb" xmlns:ns4="6a3b66f3-109f-4a6f-899b-9ddb114a8c36" targetNamespace="http://schemas.microsoft.com/office/2006/metadata/properties" ma:root="true" ma:fieldsID="fc01ffb63a9e5ed5940fcb64b66995bc" ns3:_="" ns4:_="">
    <xsd:import namespace="b80aac87-0d98-49ad-b5ec-1f783f119aeb"/>
    <xsd:import namespace="6a3b66f3-109f-4a6f-899b-9ddb114a8c3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0aac87-0d98-49ad-b5ec-1f783f119a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3b66f3-109f-4a6f-899b-9ddb114a8c36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5ED36EB-8EAC-48C7-B80A-8B148EDC780F}">
  <ds:schemaRefs>
    <ds:schemaRef ds:uri="http://schemas.openxmlformats.org/package/2006/metadata/core-properties"/>
    <ds:schemaRef ds:uri="http://schemas.microsoft.com/office/infopath/2007/PartnerControls"/>
    <ds:schemaRef ds:uri="6a3b66f3-109f-4a6f-899b-9ddb114a8c36"/>
    <ds:schemaRef ds:uri="http://schemas.microsoft.com/office/2006/documentManagement/types"/>
    <ds:schemaRef ds:uri="http://www.w3.org/XML/1998/namespace"/>
    <ds:schemaRef ds:uri="http://purl.org/dc/terms/"/>
    <ds:schemaRef ds:uri="b80aac87-0d98-49ad-b5ec-1f783f119aeb"/>
    <ds:schemaRef ds:uri="http://schemas.microsoft.com/office/2006/metadata/properties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EDB11A9C-7DA8-4BBA-93BA-897D4361B00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C831A68-7522-47B8-AD49-7ADF7B12CD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0aac87-0d98-49ad-b5ec-1f783f119aeb"/>
    <ds:schemaRef ds:uri="6a3b66f3-109f-4a6f-899b-9ddb114a8c3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Smith</dc:creator>
  <cp:lastModifiedBy>Martin Smith</cp:lastModifiedBy>
  <cp:revision>1</cp:revision>
  <dcterms:created xsi:type="dcterms:W3CDTF">2021-09-23T14:23:45Z</dcterms:created>
  <dcterms:modified xsi:type="dcterms:W3CDTF">2021-09-23T14:29:31Z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0x010100943A2BC6ED660244B65A53B596B482FE</vt:lpwstr>
  </property>
</Properties>
</file>