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686E8-3433-44E5-B5F2-DDF5E6C962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441D25-22B2-44E2-BFFB-596A058D28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008278-3CF3-4420-828C-11198E6CE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36E3-BD38-4A60-9D94-C63D629A46A3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852976-5AE5-414C-87B9-52A83E0AE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1677D5-25BC-433B-8679-B2ACEAA47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B5FED-BF42-4225-9926-490B4597E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366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696B0-A3CD-43FF-9E19-9E98217AB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1052C4-D966-4999-9FB2-ABCBC4DCA2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55CC7E-C849-4466-B9F6-4D3A6F1F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36E3-BD38-4A60-9D94-C63D629A46A3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2709F0-50EC-4304-AD67-A91394764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F042B2-67BD-4A97-9FF4-9B587B7F8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B5FED-BF42-4225-9926-490B4597E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313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057679A-6980-40C3-8A13-9E202CADB5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901204-1FF2-45C2-A5DB-7FC0282263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7E21C1-A3B4-4B3E-8032-BF16D3832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36E3-BD38-4A60-9D94-C63D629A46A3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97B85F-A6DE-459B-B128-7E717CAAB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98F6AA-B571-4194-9EE5-C96B56F3F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B5FED-BF42-4225-9926-490B4597E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518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C0FD77-6510-4712-9D95-915D21048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47226-CBCB-4506-BF7B-CA81F1A4E3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945000-85F8-47BF-8370-B22D522AF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36E3-BD38-4A60-9D94-C63D629A46A3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B7258-7062-43F2-8A31-639FC39BB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5182E8-8A8A-494F-9948-B73656620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B5FED-BF42-4225-9926-490B4597E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73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20209-9028-4D88-8A16-AFFB423F4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5CBEDF-D43B-47A9-940D-205C422496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696F85-1D07-480B-A2EC-4A9774853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36E3-BD38-4A60-9D94-C63D629A46A3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4835E7-5080-40E9-A77A-3515A60DF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6089C0-7680-4295-8E73-2D51996ED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B5FED-BF42-4225-9926-490B4597E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439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8AE40-DA62-4829-AF5D-435AD6D4C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947E4E-7BD6-420F-93B3-B04D594A81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373156-D6C5-496B-BDF4-C09F3F6784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A76278-2BDF-4012-9100-FD2082D6B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36E3-BD38-4A60-9D94-C63D629A46A3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81C785-D817-44CD-B8D3-606FFD059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75D97E-4B57-47B3-9882-C0ACE4842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B5FED-BF42-4225-9926-490B4597E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118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F7A3E-BFE1-4F77-8DAC-97142A16C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B277B4-C706-47CA-84B9-9AA0F33E6B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C347FD-EBA2-402C-A408-BDB8B2798A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9B3DFD-C7C9-4D83-97F7-BBDB95C0E3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E5F83E-6BCA-4E7D-ADDA-30BD8C3CC5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C37A0B-795E-4323-B7E9-A075647BC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36E3-BD38-4A60-9D94-C63D629A46A3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B9A37A-5545-4142-88FB-38AA38B66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1712E4-8213-46C3-AECD-B944B113B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B5FED-BF42-4225-9926-490B4597E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233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FE4C4-9CFC-4617-A70C-4387D55AB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E8E34F-8CE7-4D0D-9FE7-C79E68087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36E3-BD38-4A60-9D94-C63D629A46A3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22FFA8-DACA-438E-BE97-2C732FBD6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62CE5A-0659-40EC-884F-10D2D1FCD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B5FED-BF42-4225-9926-490B4597E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848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089EAC-5A37-4EBC-8213-261E6A33C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36E3-BD38-4A60-9D94-C63D629A46A3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AD1703-98F7-4960-9045-56683FD5A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0E51D7-D5A2-47A6-BCFA-86C48A618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B5FED-BF42-4225-9926-490B4597E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993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370EE-A23A-412D-B13D-FD0168731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88336-FC2D-40A7-A33A-FFAE11363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30F4C2-812F-4CA0-8F6E-82258979AC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7F3DC5-6FAB-4841-B4F5-048F8078C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36E3-BD38-4A60-9D94-C63D629A46A3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2A2B8F-ED87-4B24-B509-77A5A923D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935C22-CF78-4D68-98E8-090D81059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B5FED-BF42-4225-9926-490B4597E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528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34520-84B6-4E19-986B-20425F91B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C690A6-2986-4208-BE01-666024DEC0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863DF8-28E2-4468-BBE9-58D60A6E9E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82295D-F4E0-4E7E-83CC-C886D669A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36E3-BD38-4A60-9D94-C63D629A46A3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8055C8-C256-42EB-A318-1E8B2B1BD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53EBDA-C730-4D93-BBD9-9C2FD4B5E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B5FED-BF42-4225-9926-490B4597E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991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F5392C-43C2-468C-B1E4-9EAD8A2B7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FDC3D1-0622-45F4-AF12-EA859EEA9E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4F73C5-39AA-4AB8-ACBD-D242A33315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436E3-BD38-4A60-9D94-C63D629A46A3}" type="datetimeFigureOut">
              <a:rPr lang="en-GB" smtClean="0"/>
              <a:t>16/09/2021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678062-4326-4905-AFBA-0F7101358D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1D9ED5-8515-4B3E-8C7C-F919428610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B5FED-BF42-4225-9926-490B4597E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17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7B27F96-62B2-4B49-9F16-027F5201C7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6406"/>
            <a:ext cx="12192000" cy="5125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277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670E355-3AA2-4882-8E4A-BC93437FAA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2442"/>
            <a:ext cx="12192000" cy="513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582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840A00A-50F1-4324-A269-0AB3BA48F9F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277" y="0"/>
            <a:ext cx="9210261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82126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3A2BC6ED660244B65A53B596B482FE" ma:contentTypeVersion="14" ma:contentTypeDescription="Create a new document." ma:contentTypeScope="" ma:versionID="ad3db6afcf19c74e5e9a19a0f136608f">
  <xsd:schema xmlns:xsd="http://www.w3.org/2001/XMLSchema" xmlns:xs="http://www.w3.org/2001/XMLSchema" xmlns:p="http://schemas.microsoft.com/office/2006/metadata/properties" xmlns:ns3="b80aac87-0d98-49ad-b5ec-1f783f119aeb" xmlns:ns4="6a3b66f3-109f-4a6f-899b-9ddb114a8c36" targetNamespace="http://schemas.microsoft.com/office/2006/metadata/properties" ma:root="true" ma:fieldsID="fc01ffb63a9e5ed5940fcb64b66995bc" ns3:_="" ns4:_="">
    <xsd:import namespace="b80aac87-0d98-49ad-b5ec-1f783f119aeb"/>
    <xsd:import namespace="6a3b66f3-109f-4a6f-899b-9ddb114a8c3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0aac87-0d98-49ad-b5ec-1f783f119a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3b66f3-109f-4a6f-899b-9ddb114a8c36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7B41409-1105-4C1C-BBDA-AC20D396BE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0aac87-0d98-49ad-b5ec-1f783f119aeb"/>
    <ds:schemaRef ds:uri="6a3b66f3-109f-4a6f-899b-9ddb114a8c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1FC50F1-4766-4E45-A157-A68BBAC937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AE792E1-99AD-4BF3-9C61-7C6A9B4C5DD1}">
  <ds:schemaRefs>
    <ds:schemaRef ds:uri="http://www.w3.org/XML/1998/namespace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2006/documentManagement/types"/>
    <ds:schemaRef ds:uri="6a3b66f3-109f-4a6f-899b-9ddb114a8c36"/>
    <ds:schemaRef ds:uri="http://schemas.microsoft.com/office/infopath/2007/PartnerControls"/>
    <ds:schemaRef ds:uri="b80aac87-0d98-49ad-b5ec-1f783f119aeb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Smith</dc:creator>
  <cp:lastModifiedBy>Martin Smith</cp:lastModifiedBy>
  <cp:revision>1</cp:revision>
  <dcterms:created xsi:type="dcterms:W3CDTF">2021-09-16T08:59:43Z</dcterms:created>
  <dcterms:modified xsi:type="dcterms:W3CDTF">2021-09-16T09:00:20Z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0x010100943A2BC6ED660244B65A53B596B482FE</vt:lpwstr>
  </property>
</Properties>
</file>