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F7D0D-231B-42AE-8FF6-68BDD1613C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4F629E-99A5-487A-89B5-95EA614480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180A8-303C-4E69-90C4-7808688D9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D4E33-4742-4EF2-A80D-F29B3D48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EAFDF-54F3-4E60-B4B3-5DD1A341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7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C6D28-3C66-47D8-970D-BBDFF2EF5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693FC3-3B5A-449A-AFC0-F02DA50FD3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81F031-6AB5-43A7-A277-8C38FB64F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A5D09-9D02-4FA4-947E-D392AB685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54CC5C-D385-4D41-8D71-B33CA1FA7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91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652907-7C4A-45DB-ADA3-F37B5B9D13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2D361D-44DA-469C-882B-1B09EDBB8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842273-9E19-44D7-AA44-59CC7E661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E91AF-7659-4EEB-8E09-22B4CE4C2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95848-B98D-4235-92D3-E1DC39610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02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AAF44-C44C-44A8-BBA6-2E151D96B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037E7-AAEB-40B2-B5CB-C8F0A2AE1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DE1B2-D3CC-42D5-93BC-85261352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BE071-0F42-40CB-8F47-0F3096D8C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35793-C878-4EAB-A57D-3AF6D8094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55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7F86F-02A7-41AB-843A-3D14C8C67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8846F8-8569-4BB4-A1F3-E7CA261A7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6D024-E591-4A2E-B565-223CBE15D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7882C-4F7B-4DE1-BD0D-816B0853A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D8E03-B483-4BC0-A581-5CC1CFF36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62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FC476-0389-4985-9911-6B852D696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F4186-3C5D-4996-913F-CCCE2FD5F6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DC52C-6907-4F2F-904F-9398F3DF95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4B4ED-2D98-4E5D-BDE5-FA92A9239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401EAB-6A93-4C1D-A18F-C7D254C3E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BFFB66-E285-4A58-833F-2357C362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272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5259-8DAE-49B6-BF59-6BDA95380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B8B9F-336F-42F6-9D90-671B5069C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36A71-6C78-47FA-B585-6DFF4A29D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14887D-CEE0-421F-B76C-F327D885FD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DA69E2-D351-478C-9C6B-8B14EE5051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9EC5B2-8E76-46C8-9B66-DC748C8B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D2F1B9-CD1C-4C98-BDC7-D9546CF31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60B322-C621-41FB-B789-D45FAFD6F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80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4D2D7-E11B-457C-B8C8-E3C680275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F8FD-39D7-4528-A9F9-3253D2DF0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A181B-89C2-40C9-8FDE-2CEF62F27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684B14-A7C1-46CA-ABF2-68707D9A7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249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0BCDFF-9792-4B09-84A7-B894B64DF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43EB8C-B7FC-4B91-B0E4-62CB51437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E8DB0-54F6-4A91-969B-DE3E08E80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86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84A6E-D549-425E-934E-722F70604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3412F-0129-40E3-93D3-E2A6B5AC0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CADA30-6457-4018-B22A-0A675DFF92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2A653-1324-4974-B471-BCAD5C6CF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B0344C-BFBC-44F4-866F-FD26C23F7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8B8C3E-230A-4943-9F9C-E2511F936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609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FDAEF-0DE7-4662-9ACC-2AD90396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6CCC31-1848-4606-A9F4-DA3386E8B4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EB6864-01AD-45DC-A07E-88D4C7B91A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04EF8-A3D8-40D9-983C-18AF8D83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EC13C1-CDBE-43B9-BE6A-BE335900E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652840-FC0C-4A7F-B567-696EE2D28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68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03B336-392E-4C2C-A839-ACF21374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F80EDF-F9F9-4927-B6EA-3F6C6EDD7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39E6E-8994-46B5-8B0F-F10EF5ADC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A3F1C-1BAF-413D-93C0-E2CBA45B44C5}" type="datetimeFigureOut">
              <a:rPr lang="en-GB" smtClean="0"/>
              <a:t>23/09/2021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C1237-F442-401C-97C0-424CE17DE0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FB3AA-B8AD-4204-9E58-81535B8B18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D5D01-08B4-48C0-AA72-47B87DD4E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85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2FCF87-8DD7-423D-A903-57FF14EC7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8942"/>
            <a:ext cx="12192000" cy="512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78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F5B5D4-FEE1-4BA0-83DB-46F517A0E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6406"/>
            <a:ext cx="12192000" cy="512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171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3A2BC6ED660244B65A53B596B482FE" ma:contentTypeVersion="14" ma:contentTypeDescription="Create a new document." ma:contentTypeScope="" ma:versionID="ad3db6afcf19c74e5e9a19a0f136608f">
  <xsd:schema xmlns:xsd="http://www.w3.org/2001/XMLSchema" xmlns:xs="http://www.w3.org/2001/XMLSchema" xmlns:p="http://schemas.microsoft.com/office/2006/metadata/properties" xmlns:ns3="b80aac87-0d98-49ad-b5ec-1f783f119aeb" xmlns:ns4="6a3b66f3-109f-4a6f-899b-9ddb114a8c36" targetNamespace="http://schemas.microsoft.com/office/2006/metadata/properties" ma:root="true" ma:fieldsID="fc01ffb63a9e5ed5940fcb64b66995bc" ns3:_="" ns4:_="">
    <xsd:import namespace="b80aac87-0d98-49ad-b5ec-1f783f119aeb"/>
    <xsd:import namespace="6a3b66f3-109f-4a6f-899b-9ddb114a8c3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aac87-0d98-49ad-b5ec-1f783f119a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3b66f3-109f-4a6f-899b-9ddb114a8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6C74FD-5785-4BCD-896E-CDCA81C52A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0aac87-0d98-49ad-b5ec-1f783f119aeb"/>
    <ds:schemaRef ds:uri="6a3b66f3-109f-4a6f-899b-9ddb114a8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4A80B3-84FA-4C1A-B565-25EA17FD531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9337C7-4FB3-44BB-BE16-DDF3775B86BC}">
  <ds:schemaRefs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6a3b66f3-109f-4a6f-899b-9ddb114a8c36"/>
    <ds:schemaRef ds:uri="b80aac87-0d98-49ad-b5ec-1f783f119aeb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Smith</dc:creator>
  <cp:lastModifiedBy>Martin Smith</cp:lastModifiedBy>
  <cp:revision>1</cp:revision>
  <dcterms:created xsi:type="dcterms:W3CDTF">2021-09-23T14:26:29Z</dcterms:created>
  <dcterms:modified xsi:type="dcterms:W3CDTF">2021-09-23T14:26:56Z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0x010100943A2BC6ED660244B65A53B596B482FE</vt:lpwstr>
  </property>
</Properties>
</file>