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B8A6F-E37B-4180-BC62-4FDEC51D2A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88FED3-0A28-48AB-8D8A-B2F9418F79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49FD67-F3B0-4B3B-9621-1E47AA5E25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4EE06-484C-4891-A1B7-8A00AFDBE015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34A1F9-D35B-402D-A5A2-0BB58B72C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515BAA-09DC-446B-B329-2DF45D137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A6C68-2E82-4433-B006-F770D8F15B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2116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4F3B09-CE95-4F29-8A20-55E0778B8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28AC44-6557-4DB0-B92A-38A65DEBEE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D5B2CA-6892-4024-B0D1-4C02D38FA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4EE06-484C-4891-A1B7-8A00AFDBE015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17524-EFBF-4A01-AEAD-EFF959CD55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9BA451-11BD-40AB-89D2-DA8B57EAE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A6C68-2E82-4433-B006-F770D8F15B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415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DB48583-A7DA-4B49-BA5A-936468230F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BCF2F0-6824-4CF9-9618-2180E1C0A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3E30AD-A946-42A1-B8C2-97E2B7D6C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4EE06-484C-4891-A1B7-8A00AFDBE015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436C67-DF66-41DF-9986-2E78CE5F5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998FB-7153-4627-8D8C-5057E3ADA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A6C68-2E82-4433-B006-F770D8F15B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453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4C1838-BDB7-47F9-992B-26DE231DA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0E9995-8C8A-4ACB-97E5-D18B6D83BD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B38F02-798C-4848-90E1-B42869D91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4EE06-484C-4891-A1B7-8A00AFDBE015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9AEE0-82C5-4455-9413-1C77AA0C1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0954B3-E0FC-4707-9D28-1EE2201E4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A6C68-2E82-4433-B006-F770D8F15B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343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50D36D-2051-4131-9923-2C6824B0D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C3E094-7921-4E37-A698-E1CF2FBC4A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324369-A33F-45F6-A49C-B3A3BDE23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4EE06-484C-4891-A1B7-8A00AFDBE015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F4AF24-33A0-4F7E-8B6B-650D7DB83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35569C-9BC2-4A38-B373-6EED17198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A6C68-2E82-4433-B006-F770D8F15B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2765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6484F-2E63-46D6-9143-C2967218A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557848-F9D6-467B-8572-760A2035B3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572B95-25AC-46B5-8332-78A2384F09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1C2FB2-6D54-48CB-8D08-CEB5CF313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4EE06-484C-4891-A1B7-8A00AFDBE015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F679B5-16D0-46F7-BDCE-F11EA6A18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11337F-8C3D-4195-9A98-F65321B8B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A6C68-2E82-4433-B006-F770D8F15B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4157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705D9-83A7-492D-8D12-BFE9D3A15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FB12EB-D7DF-4648-9B79-F628D6751A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AD812F-2D76-4660-A459-DFEDB4DA9B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D12AFF-A8A8-4407-8843-74E35C8907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7969A-CF0A-433B-AA5F-75FAB02B7D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BDAA5E5-BC7A-4531-846F-19546F37A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4EE06-484C-4891-A1B7-8A00AFDBE015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DCA819A-4CE6-4864-933E-D780850C3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396CA9F-74CB-4934-8663-DD2F55D9A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A6C68-2E82-4433-B006-F770D8F15B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886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AD0A6-B586-46FB-9453-B0C582652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3AE9FB-D0EE-4878-BDE0-4904F547C7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4EE06-484C-4891-A1B7-8A00AFDBE015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5F0747-AE54-4D4B-BDD0-603A1BAC73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E5D70A-0EBC-4539-9A57-4E2F490E1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A6C68-2E82-4433-B006-F770D8F15B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6698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F61414-67F5-4E7E-BA11-7DD6FFD7F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4EE06-484C-4891-A1B7-8A00AFDBE015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AD175D-F4FB-449D-B116-DD10D9B39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BCF128-B3D2-4612-92AB-9347404F0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A6C68-2E82-4433-B006-F770D8F15B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0239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3614C9-A58C-443B-9E38-3953899F6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1D4C03-F541-4C7D-AD22-EA3173B60D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05C36D-7FD9-485B-BF44-ADFAB01289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335492-D954-4B7F-B981-32CE976A2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4EE06-484C-4891-A1B7-8A00AFDBE015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34CF26-7DEE-44C5-8050-D68B6D70E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3B4FD8-64B4-4D98-97AC-D1DCB9FB0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A6C68-2E82-4433-B006-F770D8F15B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8477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148138-C85F-409E-9A35-398C193C76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850BDED-9E7B-4A7F-AFA4-0370A646A5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40188A-9583-4A85-A6B1-B7300D0579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DB2454-8EDA-48E0-9B86-824FD33B1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4EE06-484C-4891-A1B7-8A00AFDBE015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1AED09-F453-4C2A-BE9C-BAFD0D0E0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58B468-E4BC-4A28-96CE-5B56C739F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A6C68-2E82-4433-B006-F770D8F15B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8984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67A03A8-1C09-4FAB-88E7-F2AA34CA54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36B376-B9B1-482E-B4F3-CFCE93CFEA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193E48-28BE-40CC-A645-74C8A621F0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14EE06-484C-4891-A1B7-8A00AFDBE015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7EE768-0C43-4C4A-843D-83153EAFD5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F1A5D1-F3D7-4910-B338-9895332743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FA6C68-2E82-4433-B006-F770D8F15B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2089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DB021FE-F54A-4DD0-B6E6-1685F5666D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922" y="939875"/>
            <a:ext cx="11755441" cy="3825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638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7F3D31C-F6F5-4A7E-94BC-8B7B5E54118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490" y="194557"/>
            <a:ext cx="8719468" cy="59545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8868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DE665CC-0E48-44FB-9C19-0E5C9A7998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3544" y="2188675"/>
            <a:ext cx="7604911" cy="248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5279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51C5939-7B00-47B6-B174-D6BE7F96BED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5787" y="1192847"/>
            <a:ext cx="5940425" cy="44723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16677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43A2BC6ED660244B65A53B596B482FE" ma:contentTypeVersion="14" ma:contentTypeDescription="Create a new document." ma:contentTypeScope="" ma:versionID="ad3db6afcf19c74e5e9a19a0f136608f">
  <xsd:schema xmlns:xsd="http://www.w3.org/2001/XMLSchema" xmlns:xs="http://www.w3.org/2001/XMLSchema" xmlns:p="http://schemas.microsoft.com/office/2006/metadata/properties" xmlns:ns3="b80aac87-0d98-49ad-b5ec-1f783f119aeb" xmlns:ns4="6a3b66f3-109f-4a6f-899b-9ddb114a8c36" targetNamespace="http://schemas.microsoft.com/office/2006/metadata/properties" ma:root="true" ma:fieldsID="fc01ffb63a9e5ed5940fcb64b66995bc" ns3:_="" ns4:_="">
    <xsd:import namespace="b80aac87-0d98-49ad-b5ec-1f783f119aeb"/>
    <xsd:import namespace="6a3b66f3-109f-4a6f-899b-9ddb114a8c3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0aac87-0d98-49ad-b5ec-1f783f119ae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3b66f3-109f-4a6f-899b-9ddb114a8c36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9E0EC9B-170A-4CE1-B31A-291B33C2B16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80aac87-0d98-49ad-b5ec-1f783f119aeb"/>
    <ds:schemaRef ds:uri="6a3b66f3-109f-4a6f-899b-9ddb114a8c3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70E4E10-C0DA-4C70-A2D7-16854B9967A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56BB6A1-8414-411C-9E61-38F15FC21C49}">
  <ds:schemaRefs>
    <ds:schemaRef ds:uri="http://schemas.openxmlformats.org/package/2006/metadata/core-properties"/>
    <ds:schemaRef ds:uri="http://purl.org/dc/dcmitype/"/>
    <ds:schemaRef ds:uri="http://purl.org/dc/terms/"/>
    <ds:schemaRef ds:uri="6a3b66f3-109f-4a6f-899b-9ddb114a8c36"/>
    <ds:schemaRef ds:uri="b80aac87-0d98-49ad-b5ec-1f783f119aeb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 Smith</dc:creator>
  <cp:lastModifiedBy>Martin Smith</cp:lastModifiedBy>
  <cp:revision>1</cp:revision>
  <dcterms:created xsi:type="dcterms:W3CDTF">2021-10-14T12:05:33Z</dcterms:created>
  <dcterms:modified xsi:type="dcterms:W3CDTF">2021-10-14T12:06:15Z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0x010100943A2BC6ED660244B65A53B596B482FE</vt:lpwstr>
  </property>
</Properties>
</file>