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01DDD-0E75-4E5F-A2C8-449F704E75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ABF5D6-761B-444B-8791-BE8B9E3634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99968-CEAF-466F-B393-958533CF5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8746D-76C3-43E7-99B4-77C85E03E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FB245-48E2-49DE-BF05-24FB2DA67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893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F7737-0113-428B-B33E-42DBE8F30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51D6F2-5989-4FC5-A02A-21530CD62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2E21D-D21D-46ED-8E10-2E5A4EBC8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481FA7-9605-4104-8D0A-655127675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1ABE6-9788-46CC-B5A1-2BAEF21E4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379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612CBE-AD85-49ED-A144-A43E511B3C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F016DF-F7D9-4519-8E61-0E21108F2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C133A-EBBF-452F-8B8F-7FD996E1C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11995-EF2C-4253-A975-782C0FAA4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DCF95-924C-4709-93F2-31A85EDFE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586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50ECB-7C23-409B-ACBE-5C917B46F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18A62-7C49-40B0-8CA7-4971A92AB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76B50C-D934-46D5-AB4A-7E767AE36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EF3EC-BA92-4335-8B74-FEF95E8D4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E735E-8F8B-4A1B-A009-1CC3B315D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569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926B3-2E7B-4175-89CB-6C071A769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88665-F321-4306-B370-E05460893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51D29-4838-4ECE-8A22-CC0DCC9DE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91FE32-E4FF-445D-AAE9-E64B1591C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84585-897A-4AD2-B90E-DCCAF6103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37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DA10-0129-49FC-BA4B-9CD0EE015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482FF-66EE-4679-B9D2-51326CFEE5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B39CF2-6A50-4ED5-8F02-CA1DC86E92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708709-D022-41E9-9480-E04079807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4426E6-F87D-4F9D-8E16-F00A11554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49EA6-20A1-40D6-8D53-0B8221DE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94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7EBE4-B45B-4B29-8DBA-FBF13E8A3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F107D-D83C-44BA-BE6A-AC1AD0D14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3619FE-AE9E-403F-AC8C-4FF264DCA0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D86685-94C4-416D-AF6D-9D9D8581CE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376E4F-2F7C-4F43-AF3E-CE540B1983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559360-8ACD-419B-A3C5-946E21F7F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AB049A-0B50-4DE1-8E79-78DA0B4C8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50734C-31EC-4BC7-B722-DB4699D33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55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67C75-671F-451B-A412-4E35F8807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F9896D-6735-4A58-901E-565D4370F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8EFE22-428D-4D28-88D6-3044E372F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01F6D0-061D-4A41-9827-4AA07FC40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9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059420-9227-48BB-B722-B11D02223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28BCD1-FB20-43B6-99B7-6D45B1D41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CB2273-C1DF-4EB9-B129-00347B382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985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3F7F7-EB1A-41DD-BE8C-A4B9FF4E4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3DEFA-EDBE-4849-85CA-1CEEA5926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4A520D-F957-4462-8F23-88F2ADF158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077D8C-F414-41C3-BEB2-CECC1AD00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141D14-E009-42D8-A6A1-860B16976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A6C43E-B49C-413E-A8EF-2F81CD777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272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A1507-8808-45FF-9214-7B6DA8AAA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B1B531-D508-4767-94D8-35E8A991A5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90B23F-9FBC-4D7A-8FB3-6DFB11C9CF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B79D0-7549-4450-A4E1-9D1917F9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AD67D-0BD1-4F4B-A064-8965B67D0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01E5D-2895-4370-B464-24A9896AB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930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17450D-F87B-417C-BD42-41E7B9013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25DE4B-E8B8-488C-8FA0-AC50735AF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2CC25-500D-4910-9B7F-357FD2F85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8AFF8-760B-45AA-BF6C-FAF280069A84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79361-779A-445F-BEE5-4D54DC5C1B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A7A70-3DDE-4682-9E7E-53BB20CEB0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5EBC1-A921-498F-90A8-AB3848DAAD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30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C80939-DB44-48A0-ACEB-98D22B198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8942"/>
            <a:ext cx="12192000" cy="512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14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9BAAA1-5E79-4BFD-A001-85B87E80599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7" y="1192847"/>
            <a:ext cx="5940425" cy="4472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6893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D7D7298-69DB-46EF-9829-BF43F8ED6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6406"/>
            <a:ext cx="12192000" cy="512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05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5BA5C-F435-473E-BC2D-B3322E7DD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D69F1-E15D-4368-91FA-697B68D2F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95C520-5DC6-4961-8D03-7571578D95C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7" y="1192847"/>
            <a:ext cx="5940425" cy="4472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2391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3A2BC6ED660244B65A53B596B482FE" ma:contentTypeVersion="14" ma:contentTypeDescription="Create a new document." ma:contentTypeScope="" ma:versionID="ad3db6afcf19c74e5e9a19a0f136608f">
  <xsd:schema xmlns:xsd="http://www.w3.org/2001/XMLSchema" xmlns:xs="http://www.w3.org/2001/XMLSchema" xmlns:p="http://schemas.microsoft.com/office/2006/metadata/properties" xmlns:ns3="b80aac87-0d98-49ad-b5ec-1f783f119aeb" xmlns:ns4="6a3b66f3-109f-4a6f-899b-9ddb114a8c36" targetNamespace="http://schemas.microsoft.com/office/2006/metadata/properties" ma:root="true" ma:fieldsID="fc01ffb63a9e5ed5940fcb64b66995bc" ns3:_="" ns4:_="">
    <xsd:import namespace="b80aac87-0d98-49ad-b5ec-1f783f119aeb"/>
    <xsd:import namespace="6a3b66f3-109f-4a6f-899b-9ddb114a8c3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aac87-0d98-49ad-b5ec-1f783f119a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b66f3-109f-4a6f-899b-9ddb114a8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2A98152-FED0-4AFA-AFB7-73FB547112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0aac87-0d98-49ad-b5ec-1f783f119aeb"/>
    <ds:schemaRef ds:uri="6a3b66f3-109f-4a6f-899b-9ddb114a8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294723-5054-4176-9FDC-61A6492A7B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2517D2-6546-4526-B5F1-5DB208FF8128}">
  <ds:schemaRefs>
    <ds:schemaRef ds:uri="http://www.w3.org/XML/1998/namespace"/>
    <ds:schemaRef ds:uri="http://schemas.openxmlformats.org/package/2006/metadata/core-properties"/>
    <ds:schemaRef ds:uri="http://purl.org/dc/terms/"/>
    <ds:schemaRef ds:uri="6a3b66f3-109f-4a6f-899b-9ddb114a8c36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b80aac87-0d98-49ad-b5ec-1f783f119aeb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Smith</dc:creator>
  <cp:lastModifiedBy>Martin Smith</cp:lastModifiedBy>
  <cp:revision>1</cp:revision>
  <dcterms:created xsi:type="dcterms:W3CDTF">2021-10-25T08:41:14Z</dcterms:created>
  <dcterms:modified xsi:type="dcterms:W3CDTF">2021-10-25T08:42:16Z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0x010100943A2BC6ED660244B65A53B596B482FE</vt:lpwstr>
  </property>
</Properties>
</file>