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9A96C-302A-4F47-A56B-041518AAA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6B6C19-C56C-418F-80BE-2E1D9037B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2B35-EC14-4ECA-B4A6-981FBF07D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98A3C-C90C-41D2-9E0A-38AB74EF9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4F234-9D06-4E6F-B12B-C39D83E07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1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D7390-0CE2-4824-9957-A61E0B7DB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FF8384-2C76-4705-9055-6F29A797F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8C94B-C0BC-4AFB-835A-52772FE9F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7A97-D774-4B96-B3F8-B349E1E85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4C8FF-3DF7-448C-86D3-259852C77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42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7CD04C-259B-4E5B-B2A7-F65382ADFF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9A8BB-2F1C-48BF-AF05-25B1A5280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6FF82-2BED-41D1-BD1A-C89630BB8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32CEF-6F26-4BBC-AC18-0B27CEE9E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F1CBD-A42F-43C9-804F-9B2FA384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67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998FC-4A52-483B-8EC2-BFC89EB01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054CF-6668-44E5-B2F6-5DD97D801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A4876-635F-47B6-AFC4-2BFA9312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52C74-55EE-48E1-8960-836C65DB9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94706-D583-4419-B4D4-5D088AA7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61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F3C95-6876-401B-8976-F9C345DC2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5B02AD-3A2B-4832-B852-74A69E70D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FD694-9C4B-4BED-8354-854D885E9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FC156-97A2-4639-BC67-9F2BB710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97D91-DF5D-4230-8C38-710929878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152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482EA-67E3-4661-9D36-F49FE906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199D6-5907-4015-9C9B-EEDEE9A1FD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2497D0-AD00-4138-AD95-891F329EC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55EF4-4975-4CAD-914F-43E9DF506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60E15-44D2-42B5-96E4-E246C9C5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1AB62-60BB-43FD-9CE2-3FF45D417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0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695FA-04CD-41EF-8C92-ABD207A43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82FB7-E680-4860-8FA4-F57BD6091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ED2DE6-0D0F-4773-A8C2-FFF2439B7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8787FD-E881-492D-92FD-E09FB0BC42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DEBE9F-75EF-41C5-8E41-178E145DFF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1C78A3-DA0E-49C9-83A4-50A3A36A5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D48819-B244-41C6-9C3F-D6A9CB1EC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98C693-4AA2-4635-BF4E-D2FB9FFF8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649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4A73B-106E-4A68-A951-148F504E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591B85-D1C8-4751-AE34-333E76375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9D302-3B24-41B8-A436-91045E8F0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0A534-3851-4A45-8963-227BB9F7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42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1F1087-AE30-4F57-946F-EC43BEBD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4392B-E084-4E08-96F3-4F5E88D7B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75C3F-1F1A-4574-BB4F-57CBBD199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27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79FC6-CE05-4847-9F46-48B26D422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F85F7-654A-4739-A632-1CD6A2CEB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445F44-65AB-46DE-B660-866FF5CA4A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2EF610-F398-4052-8409-8771930C9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8C8B1-7D07-4537-92ED-EB97A365A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76C321-593A-4BC3-B4FF-B07CF387C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765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0241D-8355-478D-97DC-811A311D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CA1C17-9931-4A51-9CC4-400FAF078E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B8D01A-F534-4B41-925B-91D44B1F3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5AD5A-80C5-48A0-8214-E22BC9A65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C719D-FE86-49EF-9949-52FBB933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89C14C-2496-4144-9DB1-80A560B1F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0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B9F4EA-0476-431F-828D-8843017BB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21367-EFC8-4FDD-AF82-CF21D005F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8230B-A669-4C4E-A842-5672C4197A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5A514-56DD-49A2-8382-D62EBC9B8CCD}" type="datetimeFigureOut">
              <a:rPr lang="en-GB" smtClean="0"/>
              <a:t>14/10/2021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48DE8-38C9-440A-BA39-D320BDC8B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DCC5D-3158-4ECD-91AD-DEF73BE97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CF4F4-1E69-4DCE-BF3A-0F1696C537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22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E7A82A-25AE-4CA7-9AEF-44E114404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07" y="1149292"/>
            <a:ext cx="11833732" cy="385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1E9EE8-D0CC-4FBF-9776-5FE00F4C8F7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831" y="186168"/>
            <a:ext cx="8618800" cy="6441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363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DC03DA-FBF8-44F1-8112-C71663371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544" y="2340922"/>
            <a:ext cx="7604911" cy="248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67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B92315-B743-4146-BDE2-BB6C5F24035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163" y="169390"/>
            <a:ext cx="7553398" cy="5803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5571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557A04-3827-44F8-82B5-4870AB1137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65C21A-D4D6-47ED-8318-CA2ED97343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33D92C-09AC-4876-AE6E-BA6CB746ECE0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b80aac87-0d98-49ad-b5ec-1f783f119aeb"/>
    <ds:schemaRef ds:uri="http://purl.org/dc/dcmitype/"/>
    <ds:schemaRef ds:uri="http://schemas.microsoft.com/office/2006/metadata/properties"/>
    <ds:schemaRef ds:uri="http://schemas.microsoft.com/office/infopath/2007/PartnerControls"/>
    <ds:schemaRef ds:uri="6a3b66f3-109f-4a6f-899b-9ddb114a8c36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2021-10-14T10:19:04Z</dcterms:created>
  <dcterms:modified xsi:type="dcterms:W3CDTF">2021-10-14T10:19:50Z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