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7E0CC-B7DD-4318-AFC3-C769EF09CD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42D1B7-4BCE-473E-9798-517A635CA4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05407-6AE2-4741-8E33-9C91EDE15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5994-1571-4E39-98A2-CD252CF79D46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09A17-A73E-4287-8BB5-7536202A6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851FA-184F-40B6-82BB-63099F523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AB95-9502-4109-ABF8-6656D5847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618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11609-0CA4-4456-8CC4-7F34FAECE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9E2E7A-E740-466C-BF24-5E9666FF92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31F2C7-72D0-45C3-826B-F55A8A8C8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5994-1571-4E39-98A2-CD252CF79D46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DA04D-2D62-4AAD-9B0E-35EEBD041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1AAB7-5190-44B5-AB1F-9753EF999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AB95-9502-4109-ABF8-6656D5847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564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4E751B-408A-4E35-8760-8B99C8327B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94EC5A-D7E7-4E38-BB03-1EE28E6BBF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6350A-F0FE-47D3-B756-E336B4A3A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5994-1571-4E39-98A2-CD252CF79D46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B3A975-DDDD-45EC-91F0-FA71FA0F9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A879C-14D8-4C27-982C-248265937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AB95-9502-4109-ABF8-6656D5847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916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16699-047A-4669-94A5-8C83F3AFF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BFC2D3-935A-4AE3-9D3B-6DE08A4A9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B7290-B13D-45D9-879B-0E6ED9242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5994-1571-4E39-98A2-CD252CF79D46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ABC34-F4F9-4606-9F54-35FAF1A9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CF799-F5FE-43C2-8BA7-919860EB2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AB95-9502-4109-ABF8-6656D5847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968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88FE2-EF3F-43DB-9305-8CEC4CF5D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93924A-81DF-4514-836B-8C89481D7A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58787B-C29A-4CBA-A754-3D0CD0391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5994-1571-4E39-98A2-CD252CF79D46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E83373-5DE8-41B5-ADA8-AFCC1537F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C24AD-15AF-48CD-AE9E-EC4334FCA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AB95-9502-4109-ABF8-6656D5847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306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F6530-CCD8-4AE7-B3A0-F646D1418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D6F433-116B-439D-A00B-B61C7B0277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85A10C-832C-4B5C-BF45-5BB5D3A86D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0321E-74CC-40AF-B863-9A0B000F4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5994-1571-4E39-98A2-CD252CF79D46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229C8-6ED9-4789-BB33-479FEFB55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3C9D4C-DFBB-476D-B584-FF58F2E8B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AB95-9502-4109-ABF8-6656D5847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542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AB41B-1268-450D-9CDE-BE2406C76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529EBA-8386-4E4B-B027-90F4AE6D17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2AABF1-D9EF-4F58-8ECE-A4E3E33EF5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3AFC33-30AE-499F-A2EB-E204D4C915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D30C43-9B1F-458E-ABBC-AE6E02E1E9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428F35-F859-4D8E-B528-1B5944D6C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5994-1571-4E39-98A2-CD252CF79D46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BCD32F-EFE4-47F1-AE79-572BDD079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3714E9-45AF-4BE5-8843-365087542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AB95-9502-4109-ABF8-6656D5847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765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03B73-EFB1-4A60-A414-633DB71C5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4EF42B-2951-4793-9499-712A2B49A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5994-1571-4E39-98A2-CD252CF79D46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E0986E-D188-4D23-BAF8-38661C630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967D06-7959-43FA-827C-87D858CA9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AB95-9502-4109-ABF8-6656D5847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362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A88D37-CC4C-4784-87F8-432F9C398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5994-1571-4E39-98A2-CD252CF79D46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A04275-ECA9-4BE6-99D9-2EE5DB037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BCB429-5F84-4319-9502-E7349C9BF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AB95-9502-4109-ABF8-6656D5847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287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EC611-8335-42A8-9A27-E6D223548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438A1-E1F1-4DB6-922F-E1FC1263B3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6B5274-D7E4-4FF5-BD14-AB64A7628E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DB9F4-30D6-40A9-B7DF-E7C708D70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5994-1571-4E39-98A2-CD252CF79D46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C7002F-744A-4F73-A685-0FD3267D0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C30FF1-664E-4851-8F29-5BA6A6E0E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AB95-9502-4109-ABF8-6656D5847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335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81AF2-4216-4048-898D-E0477292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E07B57-E93F-4328-A270-CE88532819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55482D-6402-4B78-A49D-199F51213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5F4992-46D5-4490-B3AA-B851119B2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5994-1571-4E39-98A2-CD252CF79D46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F20252-699D-4E2C-BA08-998D81C39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001F5C-BC2C-4365-91E2-244518338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0AB95-9502-4109-ABF8-6656D5847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451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298246-61E7-49E8-996D-F4944ABC9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DAD4C0-B21E-48DD-A030-7932F0014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A31E9F-C138-4CF4-A087-804DE0FF59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E5994-1571-4E39-98A2-CD252CF79D46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6174E-9B0B-44C0-BF8F-D2891EE493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B253D-F3CF-4EA0-996A-536B3639D9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0AB95-9502-4109-ABF8-6656D58472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265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A93BE9E-5554-4606-AE10-D4C8B31F3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491" y="1325461"/>
            <a:ext cx="11421224" cy="371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308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B2A3EE-47F4-4BAC-A68C-735053E1075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133" y="167780"/>
            <a:ext cx="9764784" cy="64007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9897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4735EF4-041E-471F-A9AA-08FD0A000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544" y="2188675"/>
            <a:ext cx="7604911" cy="248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248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19ABDE8-5DC9-4991-B914-E939ED534A5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87" y="1192847"/>
            <a:ext cx="5940425" cy="4472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4636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3A2BC6ED660244B65A53B596B482FE" ma:contentTypeVersion="14" ma:contentTypeDescription="Create a new document." ma:contentTypeScope="" ma:versionID="ad3db6afcf19c74e5e9a19a0f136608f">
  <xsd:schema xmlns:xsd="http://www.w3.org/2001/XMLSchema" xmlns:xs="http://www.w3.org/2001/XMLSchema" xmlns:p="http://schemas.microsoft.com/office/2006/metadata/properties" xmlns:ns3="b80aac87-0d98-49ad-b5ec-1f783f119aeb" xmlns:ns4="6a3b66f3-109f-4a6f-899b-9ddb114a8c36" targetNamespace="http://schemas.microsoft.com/office/2006/metadata/properties" ma:root="true" ma:fieldsID="fc01ffb63a9e5ed5940fcb64b66995bc" ns3:_="" ns4:_="">
    <xsd:import namespace="b80aac87-0d98-49ad-b5ec-1f783f119aeb"/>
    <xsd:import namespace="6a3b66f3-109f-4a6f-899b-9ddb114a8c3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0aac87-0d98-49ad-b5ec-1f783f119a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3b66f3-109f-4a6f-899b-9ddb114a8c36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ED99BAA-528A-4471-85D6-FC918095F8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0aac87-0d98-49ad-b5ec-1f783f119aeb"/>
    <ds:schemaRef ds:uri="6a3b66f3-109f-4a6f-899b-9ddb114a8c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E17C5BD-2EE2-40D0-AEB5-FB8EE53E1A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715C41-0F14-47CE-A59D-D679FCA2D6CF}">
  <ds:schemaRefs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6a3b66f3-109f-4a6f-899b-9ddb114a8c36"/>
    <ds:schemaRef ds:uri="http://purl.org/dc/elements/1.1/"/>
    <ds:schemaRef ds:uri="b80aac87-0d98-49ad-b5ec-1f783f119aeb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Smith</dc:creator>
  <cp:lastModifiedBy>Martin Smith</cp:lastModifiedBy>
  <cp:revision>1</cp:revision>
  <dcterms:created xsi:type="dcterms:W3CDTF">2021-10-18T15:10:37Z</dcterms:created>
  <dcterms:modified xsi:type="dcterms:W3CDTF">2021-10-18T15:11:17Z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0x010100943A2BC6ED660244B65A53B596B482FE</vt:lpwstr>
  </property>
</Properties>
</file>