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7" r:id="rId6"/>
    <p:sldId id="258" r:id="rId7"/>
    <p:sldId id="259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6B1C0C-F6BD-498C-8E30-4434EEF003A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D7B4B1F-6C22-4088-962B-63E27E0A933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EF49DB-4975-42B3-8FEF-5A58F8137D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7D2FA-A54D-4341-9F92-AC6BC9D8604A}" type="datetimeFigureOut">
              <a:rPr lang="en-GB" smtClean="0"/>
              <a:t>14/10/2021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593BD0-0D89-4E26-8EA4-C1F5F37C28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2544E3-7810-4F03-84F2-C858002DBE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854D7-4EB5-4D81-A50A-4ABDB769C7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51030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6437F9-4EA4-449D-9D39-A20AC2296C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A2EB5A0-1530-4C59-8DEA-C0661393A37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8E7723-8238-421E-911B-B29E4BB438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7D2FA-A54D-4341-9F92-AC6BC9D8604A}" type="datetimeFigureOut">
              <a:rPr lang="en-GB" smtClean="0"/>
              <a:t>14/10/2021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CC6365-20A6-419C-A580-AA74B5B68A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9F7B09-6B1F-482E-B3F5-176FAF1C97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854D7-4EB5-4D81-A50A-4ABDB769C7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23132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AB544FE-6C31-42AE-9989-59B2AA0ACAB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D525B5C-FAE1-49A2-95BF-2D5DAE6D82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C7BBDA-E1C6-4CEB-8068-E242AB4EB9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7D2FA-A54D-4341-9F92-AC6BC9D8604A}" type="datetimeFigureOut">
              <a:rPr lang="en-GB" smtClean="0"/>
              <a:t>14/10/2021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FF919E-7F25-47EB-9C72-5D2499BFEE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4B7F71-7AAA-4870-A844-CF6BA3C69B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854D7-4EB5-4D81-A50A-4ABDB769C7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86395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EC5CDE-B02B-42F9-86F3-6E78B1EE67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2DC5EC-5929-4053-A9D1-085111AD62A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65637B-5221-467E-B84E-5EC43BF0AB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7D2FA-A54D-4341-9F92-AC6BC9D8604A}" type="datetimeFigureOut">
              <a:rPr lang="en-GB" smtClean="0"/>
              <a:t>14/10/2021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0149E4-3570-4F6F-8408-BD82EEE5C8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BADEEF-D700-40AC-99DF-ECC14C8C16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854D7-4EB5-4D81-A50A-4ABDB769C7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97929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4DCC89-4299-49C2-9EB4-603A67ABFC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401C54B-9E6C-4CDA-961F-59C7E4AE48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0AAD10-0630-434C-B89C-B3F06D235F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7D2FA-A54D-4341-9F92-AC6BC9D8604A}" type="datetimeFigureOut">
              <a:rPr lang="en-GB" smtClean="0"/>
              <a:t>14/10/2021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D84D12-4A13-4E98-AB50-65FD10A5B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219F23-FED1-4AA8-BA3B-6CC809949A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854D7-4EB5-4D81-A50A-4ABDB769C7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00133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C0A04F-9B21-4647-991F-A961F28050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4CB668-EB7A-4D8C-8D84-F3FBDF75022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E48EBC6-B74A-4692-AAA5-DFBE4BF2B33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86966ED-872F-4C7C-9BA9-C287CFA5DE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7D2FA-A54D-4341-9F92-AC6BC9D8604A}" type="datetimeFigureOut">
              <a:rPr lang="en-GB" smtClean="0"/>
              <a:t>14/10/2021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FAC321F-E1B2-48A5-9D80-3F0EA8BC73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ADA456E-D758-4A7C-BC01-F2D2CCFD40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854D7-4EB5-4D81-A50A-4ABDB769C7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4470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287FA0-D9E9-4569-B25A-E66BB90E65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777ECF0-04A5-4C4F-8F20-CCF05A3C1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D2963E0-EAF3-4F22-A859-32416EABB6E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85E81A2-960D-4804-99DE-2F629F069AF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FA06CA8-DC70-4E43-9575-16F2E5A32EF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0ED7138-1B9E-4E6E-AB42-58D9EC01E1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7D2FA-A54D-4341-9F92-AC6BC9D8604A}" type="datetimeFigureOut">
              <a:rPr lang="en-GB" smtClean="0"/>
              <a:t>14/10/2021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506FB4B-92E4-4808-A238-CF45FD4E72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7E6981F-90DA-412E-A8B7-50E0770288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854D7-4EB5-4D81-A50A-4ABDB769C7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8215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AC02B-229E-46FC-B740-DAEEDF414B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E216914-7907-4DD4-8575-6A97932F14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7D2FA-A54D-4341-9F92-AC6BC9D8604A}" type="datetimeFigureOut">
              <a:rPr lang="en-GB" smtClean="0"/>
              <a:t>14/10/2021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FB7A2CD-DF62-4047-AB1F-1486181B17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4151F9F-2938-4476-80EA-A606DB1FCD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854D7-4EB5-4D81-A50A-4ABDB769C7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93156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94235EB-2BCF-43C7-A1F8-A0857009D6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7D2FA-A54D-4341-9F92-AC6BC9D8604A}" type="datetimeFigureOut">
              <a:rPr lang="en-GB" smtClean="0"/>
              <a:t>14/10/2021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DF5E376-CEE7-465E-B087-712D31E94A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2AA318A-F561-45F2-827A-EC154BE00C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854D7-4EB5-4D81-A50A-4ABDB769C7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61000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B005AA-7F75-4260-8E96-A289E643A7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8FD6B0-A2EC-476E-BA08-BE88566DDF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CD261FF-DDC7-40A5-861D-09B4E6C4827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EA4567D-D86B-4A41-B5D6-35FB5BAFA1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7D2FA-A54D-4341-9F92-AC6BC9D8604A}" type="datetimeFigureOut">
              <a:rPr lang="en-GB" smtClean="0"/>
              <a:t>14/10/2021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54E5B46-3315-4C50-ABAA-DFA0D0E310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A148066-74F2-435E-9298-61FEA3BEA6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854D7-4EB5-4D81-A50A-4ABDB769C7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83752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BC472A-9597-499B-8D39-A24776AF35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647B212-5574-47A7-AEB5-CCE6449C6EF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A9F8214-1C6D-4D19-A9EE-175586489E1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54B739C-7C89-44DE-8E58-99D47861D2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7D2FA-A54D-4341-9F92-AC6BC9D8604A}" type="datetimeFigureOut">
              <a:rPr lang="en-GB" smtClean="0"/>
              <a:t>14/10/2021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4DDD84C-49F4-4558-9FEC-EBEEB195F5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11E5645-A0E2-4142-9021-025482B24F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854D7-4EB5-4D81-A50A-4ABDB769C7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56839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48BE255-ECDB-4247-8C2B-7B2C26FAB3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A94431B-821E-4C61-AC1C-53179A92BF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913AD2-6872-448F-A83F-235A13A6070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D7D2FA-A54D-4341-9F92-AC6BC9D8604A}" type="datetimeFigureOut">
              <a:rPr lang="en-GB" smtClean="0"/>
              <a:t>14/10/2021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98D397-AD45-4B36-B1A9-AA32B296F84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E1ECFD-38DC-47D3-B35C-1FE2684671C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B854D7-4EB5-4D81-A50A-4ABDB769C7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3897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9CD0272C-2A20-4BC8-8C38-D27D51B4FD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1000" y="2064000"/>
            <a:ext cx="8390000" cy="273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77556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46796A0C-7B9F-4009-B996-5124CC13C2C7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5787" y="1192847"/>
            <a:ext cx="5940425" cy="447230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504617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165DADB6-16E9-4B73-8352-7E2620B2A0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93544" y="2188675"/>
            <a:ext cx="7604911" cy="2480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87120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F208BDB2-4D26-4C40-ABD2-48EFE31B0F30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5787" y="1192847"/>
            <a:ext cx="5940425" cy="447230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339666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43A2BC6ED660244B65A53B596B482FE" ma:contentTypeVersion="14" ma:contentTypeDescription="Create a new document." ma:contentTypeScope="" ma:versionID="ad3db6afcf19c74e5e9a19a0f136608f">
  <xsd:schema xmlns:xsd="http://www.w3.org/2001/XMLSchema" xmlns:xs="http://www.w3.org/2001/XMLSchema" xmlns:p="http://schemas.microsoft.com/office/2006/metadata/properties" xmlns:ns3="b80aac87-0d98-49ad-b5ec-1f783f119aeb" xmlns:ns4="6a3b66f3-109f-4a6f-899b-9ddb114a8c36" targetNamespace="http://schemas.microsoft.com/office/2006/metadata/properties" ma:root="true" ma:fieldsID="fc01ffb63a9e5ed5940fcb64b66995bc" ns3:_="" ns4:_="">
    <xsd:import namespace="b80aac87-0d98-49ad-b5ec-1f783f119aeb"/>
    <xsd:import namespace="6a3b66f3-109f-4a6f-899b-9ddb114a8c36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DateTaken" minOccurs="0"/>
                <xsd:element ref="ns3:MediaServiceOCR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GenerationTime" minOccurs="0"/>
                <xsd:element ref="ns3:MediaServiceEventHashCode" minOccurs="0"/>
                <xsd:element ref="ns3:MediaServiceLocation" minOccurs="0"/>
                <xsd:element ref="ns3:MediaServiceAutoKeyPoints" minOccurs="0"/>
                <xsd:element ref="ns3:MediaServiceKeyPoints" minOccurs="0"/>
                <xsd:element ref="ns3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80aac87-0d98-49ad-b5ec-1f783f119ae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2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a3b66f3-109f-4a6f-899b-9ddb114a8c36" elementFormDefault="qualified">
    <xsd:import namespace="http://schemas.microsoft.com/office/2006/documentManagement/types"/>
    <xsd:import namespace="http://schemas.microsoft.com/office/infopath/2007/PartnerControls"/>
    <xsd:element name="SharedWithUsers" ma:index="13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4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5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A2574B43-6E17-4335-8422-0A0C57C7BC2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80aac87-0d98-49ad-b5ec-1f783f119aeb"/>
    <ds:schemaRef ds:uri="6a3b66f3-109f-4a6f-899b-9ddb114a8c3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45B28F2D-E928-4C3C-BCD1-E6B70E483F2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9FDC283-82C4-4822-882D-88A2D5569436}">
  <ds:schemaRefs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schemas.microsoft.com/office/2006/metadata/properties"/>
    <ds:schemaRef ds:uri="6a3b66f3-109f-4a6f-899b-9ddb114a8c36"/>
    <ds:schemaRef ds:uri="http://schemas.microsoft.com/office/infopath/2007/PartnerControls"/>
    <ds:schemaRef ds:uri="http://purl.org/dc/terms/"/>
    <ds:schemaRef ds:uri="http://purl.org/dc/dcmitype/"/>
    <ds:schemaRef ds:uri="b80aac87-0d98-49ad-b5ec-1f783f119aeb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Martin Smith</dc:creator>
  <cp:lastModifiedBy>Martin Smith</cp:lastModifiedBy>
  <cp:revision>1</cp:revision>
  <dcterms:created xsi:type="dcterms:W3CDTF">2021-10-14T12:52:55Z</dcterms:created>
  <dcterms:modified xsi:type="dcterms:W3CDTF">2021-10-14T12:53:35Z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0x010100943A2BC6ED660244B65A53B596B482FE</vt:lpwstr>
  </property>
</Properties>
</file>